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1133" r:id="rId2"/>
    <p:sldId id="1132" r:id="rId3"/>
    <p:sldId id="1137" r:id="rId4"/>
    <p:sldId id="11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6"/>
    <p:restoredTop sz="34972"/>
  </p:normalViewPr>
  <p:slideViewPr>
    <p:cSldViewPr snapToGrid="0" snapToObjects="1">
      <p:cViewPr varScale="1">
        <p:scale>
          <a:sx n="34" d="100"/>
          <a:sy n="34" d="100"/>
        </p:scale>
        <p:origin x="2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94679-18CC-FA4F-901D-F11E74E5440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B4A8-E7C4-5248-8717-1E6CBC9A0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having me.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had a lot of fun working on modifying the ACEP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used as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started as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FOAMEd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 initiative targeted at community ER providers who can sign up and receive a free blow up mannikin and on-line resource guides to facilitate sims on their own.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response to my ER friends and colleagues working in the Indian Health Service who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asked for tele-co-facilitation help with their new ACEP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SimBoxes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successfully piloted a tele-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 before this pandemic - with just one remote facilitator (myself) and the ER team all together in person at their respective IHS facilities.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COVID happened - Navajo ER providers are extremely busy with clinical work - but now there is an expressed need with med student clerkship for something, easy, accessible, and ready to go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fill the sim void for this specific trainee group.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modified the sim materials to meet this need and have developed the TELE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we will be trialing with all remotely located facilitators/participants.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SLIDE PLEASE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B4A8-E7C4-5248-8717-1E6CBC9A0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need: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Nothing new!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Device: Computer / laptop / tablet / phone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conferencing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Zoom)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SLIDE PLEASE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B4A8-E7C4-5248-8717-1E6CBC9A0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“Recipe book”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FOAMed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 on website,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Video/pre-sim orientation for faculty and learners, facilitator guide and resources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www.acepsim.com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Tom Yang’s – same number participants, similar timing, but our project is in its infancy only piloted and about to start with med students this week.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 3-6 / session ~70mins - larger groups split participants/observers.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Tips/Tricks: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Tom, create psychological safely in pre-brief most important.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interventions not made, facilitator rewinds video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Co-facilitators “behind the door” WhatsApp or text to communicate.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Zoom: Gallery view, Observers hide video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 volume on YouTube video itself if vital signs too loud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to Tom – over talking with participants (so taking time in the pre-brief is important). We present this as a great opportunity to practice teamwork/communication skills.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Box to communicate with parent to get around cross talk.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simple is too simple? How fancy should we get? Embedded stills / videos of interventions? Thoughts for next steps.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vision is to keep this low-tech to be able to trial in resource-limited settings.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input from user groups we can get to learn from each other, the better.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SLIDE PLEASE</a:t>
            </a:r>
            <a:endParaRPr lang="en-US" b="1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B4A8-E7C4-5248-8717-1E6CBC9A0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for all collaborations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BB4A8-E7C4-5248-8717-1E6CBC9A0D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0FCBC619-226A-8544-98CA-C26AB41AD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F081-4D8E-4E4A-B970-1BAE2FD14391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18A2-2924-7342-B82A-2194C458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89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6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2D67-2444-7B4D-BA51-B5FC44A96317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5A23-FF98-0B42-BBE2-050B0B5A1D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6C3963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#IMSH2019</a:t>
            </a:r>
          </a:p>
        </p:txBody>
      </p:sp>
    </p:spTree>
    <p:extLst>
      <p:ext uri="{BB962C8B-B14F-4D97-AF65-F5344CB8AC3E}">
        <p14:creationId xmlns:p14="http://schemas.microsoft.com/office/powerpoint/2010/main" val="365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psim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nspiresim.com/wp-content/uploads/2015/01/Logo-INSPIRE-e1455399108263.png">
            <a:extLst>
              <a:ext uri="{FF2B5EF4-FFF2-40B4-BE49-F238E27FC236}">
                <a16:creationId xmlns:a16="http://schemas.microsoft.com/office/drawing/2014/main" id="{A8D782A5-E9E2-014C-892B-3DA07804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25579" y="335926"/>
            <a:ext cx="2907017" cy="21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23">
            <a:extLst>
              <a:ext uri="{FF2B5EF4-FFF2-40B4-BE49-F238E27FC236}">
                <a16:creationId xmlns:a16="http://schemas.microsoft.com/office/drawing/2014/main" id="{EDBF517C-8524-444B-BA62-E3F7FA604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2194" y="2610718"/>
            <a:ext cx="6259807" cy="4252574"/>
          </a:xfrm>
          <a:custGeom>
            <a:avLst/>
            <a:gdLst>
              <a:gd name="connsiteX0" fmla="*/ 0 w 6259807"/>
              <a:gd name="connsiteY0" fmla="*/ 0 h 4252574"/>
              <a:gd name="connsiteX1" fmla="*/ 6259807 w 6259807"/>
              <a:gd name="connsiteY1" fmla="*/ 0 h 4252574"/>
              <a:gd name="connsiteX2" fmla="*/ 6259807 w 6259807"/>
              <a:gd name="connsiteY2" fmla="*/ 4252574 h 4252574"/>
              <a:gd name="connsiteX3" fmla="*/ 896549 w 6259807"/>
              <a:gd name="connsiteY3" fmla="*/ 4252574 h 4252574"/>
              <a:gd name="connsiteX4" fmla="*/ 2866576 w 6259807"/>
              <a:gd name="connsiteY4" fmla="*/ 952 h 4252574"/>
              <a:gd name="connsiteX5" fmla="*/ 0 w 6259807"/>
              <a:gd name="connsiteY5" fmla="*/ 952 h 4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07" h="4252574">
                <a:moveTo>
                  <a:pt x="0" y="0"/>
                </a:moveTo>
                <a:lnTo>
                  <a:pt x="6259807" y="0"/>
                </a:lnTo>
                <a:lnTo>
                  <a:pt x="6259807" y="4252574"/>
                </a:lnTo>
                <a:lnTo>
                  <a:pt x="896549" y="4252574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FAB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B072FA10-EF9D-4AEB-AB63-079C80F19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10718"/>
            <a:ext cx="8624908" cy="4252574"/>
          </a:xfrm>
          <a:custGeom>
            <a:avLst/>
            <a:gdLst>
              <a:gd name="connsiteX0" fmla="*/ 0 w 8624908"/>
              <a:gd name="connsiteY0" fmla="*/ 4252574 h 4252574"/>
              <a:gd name="connsiteX1" fmla="*/ 1053646 w 8624908"/>
              <a:gd name="connsiteY1" fmla="*/ 4252574 h 4252574"/>
              <a:gd name="connsiteX2" fmla="*/ 1053646 w 8624908"/>
              <a:gd name="connsiteY2" fmla="*/ 4252098 h 4252574"/>
              <a:gd name="connsiteX3" fmla="*/ 8624908 w 8624908"/>
              <a:gd name="connsiteY3" fmla="*/ 4252098 h 4252574"/>
              <a:gd name="connsiteX4" fmla="*/ 6654660 w 8624908"/>
              <a:gd name="connsiteY4" fmla="*/ 0 h 4252574"/>
              <a:gd name="connsiteX5" fmla="*/ 1053646 w 8624908"/>
              <a:gd name="connsiteY5" fmla="*/ 0 h 4252574"/>
              <a:gd name="connsiteX6" fmla="*/ 1053646 w 8624908"/>
              <a:gd name="connsiteY6" fmla="*/ 5292 h 4252574"/>
              <a:gd name="connsiteX7" fmla="*/ 0 w 8624908"/>
              <a:gd name="connsiteY7" fmla="*/ 5292 h 4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4908" h="4252574">
                <a:moveTo>
                  <a:pt x="0" y="4252574"/>
                </a:moveTo>
                <a:lnTo>
                  <a:pt x="1053646" y="4252574"/>
                </a:lnTo>
                <a:lnTo>
                  <a:pt x="1053646" y="4252098"/>
                </a:lnTo>
                <a:lnTo>
                  <a:pt x="8624908" y="4252098"/>
                </a:lnTo>
                <a:lnTo>
                  <a:pt x="6654660" y="0"/>
                </a:lnTo>
                <a:lnTo>
                  <a:pt x="1053646" y="0"/>
                </a:lnTo>
                <a:lnTo>
                  <a:pt x="1053646" y="5292"/>
                </a:lnTo>
                <a:lnTo>
                  <a:pt x="0" y="529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02E0D-2176-8C46-9979-C3EAA423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165" y="2983841"/>
            <a:ext cx="4292404" cy="37756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TELE </a:t>
            </a:r>
            <a:r>
              <a:rPr lang="en-US" sz="6000" dirty="0" err="1">
                <a:solidFill>
                  <a:srgbClr val="000000"/>
                </a:solidFill>
              </a:rPr>
              <a:t>SimBox</a:t>
            </a:r>
            <a:br>
              <a:rPr lang="en-US" sz="2100" dirty="0">
                <a:solidFill>
                  <a:srgbClr val="000000"/>
                </a:solidFill>
              </a:rPr>
            </a:br>
            <a:br>
              <a:rPr lang="en-US" sz="210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Elizabeth </a:t>
            </a:r>
            <a:r>
              <a:rPr lang="en-US" sz="1600" b="0" dirty="0" err="1">
                <a:solidFill>
                  <a:srgbClr val="000000"/>
                </a:solidFill>
              </a:rPr>
              <a:t>Sanseau</a:t>
            </a:r>
            <a:r>
              <a:rPr lang="en-US" sz="1600" b="0" dirty="0">
                <a:solidFill>
                  <a:srgbClr val="000000"/>
                </a:solidFill>
              </a:rPr>
              <a:t>, MD, MS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Fellow, Pediatric Emergency Medicine &amp; Global Health</a:t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>Children’s Hospital of Philadelphia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B6B2147-C678-5C48-BA25-C84388938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627392"/>
            <a:ext cx="3105585" cy="15295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25A38A7-B763-B241-B812-0E90265D9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08" y="884130"/>
            <a:ext cx="3105585" cy="10160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35C12D-E121-2945-867D-DCCC83EF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26" y="3124905"/>
            <a:ext cx="6718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3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F4868-D64D-AF44-A869-090A664D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03030"/>
                </a:solidFill>
              </a:rPr>
              <a:t>Screen share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09F7-0F5E-2D45-9DF0-0D6C8FEF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382" y="1053948"/>
            <a:ext cx="4187618" cy="4060961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Streaming device</a:t>
            </a:r>
          </a:p>
          <a:p>
            <a:r>
              <a:rPr lang="en-US" sz="2000" dirty="0"/>
              <a:t>Internet </a:t>
            </a:r>
          </a:p>
          <a:p>
            <a:r>
              <a:rPr lang="en-US" sz="2000" dirty="0"/>
              <a:t>Video conference tool </a:t>
            </a:r>
          </a:p>
          <a:p>
            <a:r>
              <a:rPr lang="en-US" sz="2000" dirty="0" err="1"/>
              <a:t>FOAMEd</a:t>
            </a:r>
            <a:r>
              <a:rPr lang="en-US" sz="2000" dirty="0"/>
              <a:t> resources: </a:t>
            </a:r>
            <a:r>
              <a:rPr lang="en-US" sz="2000" dirty="0">
                <a:hlinkClick r:id="rId3"/>
              </a:rPr>
              <a:t>https://www.acepsim.com/</a:t>
            </a:r>
            <a:r>
              <a:rPr lang="en-US" sz="2000" dirty="0"/>
              <a:t> </a:t>
            </a:r>
          </a:p>
          <a:p>
            <a:r>
              <a:rPr lang="en-US" sz="2000" dirty="0"/>
              <a:t>2 co-facilitators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Pre-brief, runs video, debrief, parent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Embedded nurse participant</a:t>
            </a:r>
          </a:p>
          <a:p>
            <a:r>
              <a:rPr lang="en-US" sz="2000" dirty="0"/>
              <a:t>3-6 participants</a:t>
            </a:r>
          </a:p>
          <a:p>
            <a:pPr lvl="1"/>
            <a:r>
              <a:rPr lang="en-US" sz="1800" dirty="0"/>
              <a:t>3 Sim participants</a:t>
            </a:r>
          </a:p>
          <a:p>
            <a:pPr lvl="1"/>
            <a:r>
              <a:rPr lang="en-US" sz="1800" dirty="0"/>
              <a:t>Others: observe &amp; feedback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466F5B-694D-FA4B-87F7-DFC3590BE17D}"/>
              </a:ext>
            </a:extLst>
          </p:cNvPr>
          <p:cNvSpPr txBox="1">
            <a:spLocks/>
          </p:cNvSpPr>
          <p:nvPr/>
        </p:nvSpPr>
        <p:spPr>
          <a:xfrm>
            <a:off x="8239323" y="5529883"/>
            <a:ext cx="2598764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Checklist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0DA788-C147-B748-B409-B0335437A514}"/>
              </a:ext>
            </a:extLst>
          </p:cNvPr>
          <p:cNvSpPr txBox="1">
            <a:spLocks/>
          </p:cNvSpPr>
          <p:nvPr/>
        </p:nvSpPr>
        <p:spPr>
          <a:xfrm>
            <a:off x="133258" y="2554"/>
            <a:ext cx="11925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600" dirty="0"/>
              <a:t>ACEP TELE </a:t>
            </a:r>
            <a:r>
              <a:rPr lang="en-US" sz="3600" dirty="0" err="1"/>
              <a:t>SimBox</a:t>
            </a:r>
            <a:r>
              <a:rPr lang="en-US" sz="3600" dirty="0"/>
              <a:t>: an alternative to high tech sim</a:t>
            </a:r>
            <a:endParaRPr lang="en-US" sz="6000" dirty="0"/>
          </a:p>
        </p:txBody>
      </p:sp>
      <p:pic>
        <p:nvPicPr>
          <p:cNvPr id="5" name="Picture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B811E267-A190-5742-ADF5-8C9F2FE54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68"/>
          <a:stretch/>
        </p:blipFill>
        <p:spPr>
          <a:xfrm>
            <a:off x="133258" y="1053948"/>
            <a:ext cx="7677415" cy="40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7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7DE801-328C-B440-BD58-E840F20B7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28" y="5554181"/>
            <a:ext cx="6231468" cy="10963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3030"/>
                </a:solidFill>
              </a:rPr>
              <a:t>Tricks  Tips  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21FED-7779-DF4D-AD6C-EC27E22092FD}"/>
              </a:ext>
            </a:extLst>
          </p:cNvPr>
          <p:cNvSpPr txBox="1">
            <a:spLocks/>
          </p:cNvSpPr>
          <p:nvPr/>
        </p:nvSpPr>
        <p:spPr>
          <a:xfrm>
            <a:off x="8239323" y="5529883"/>
            <a:ext cx="2598764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Future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D9FD2C-E4A7-434B-A401-244974DBF53C}"/>
              </a:ext>
            </a:extLst>
          </p:cNvPr>
          <p:cNvSpPr txBox="1">
            <a:spLocks/>
          </p:cNvSpPr>
          <p:nvPr/>
        </p:nvSpPr>
        <p:spPr>
          <a:xfrm>
            <a:off x="1163378" y="683215"/>
            <a:ext cx="6173371" cy="4176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Pre-Pre brief: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Video/pre-sim orientation for faculty and learners</a:t>
            </a:r>
          </a:p>
          <a:p>
            <a:pPr marL="0" indent="0">
              <a:buNone/>
            </a:pPr>
            <a:r>
              <a:rPr lang="en-US" sz="2000" b="1" dirty="0"/>
              <a:t>Pre-brief:</a:t>
            </a:r>
          </a:p>
          <a:p>
            <a:r>
              <a:rPr lang="en-US" sz="1800" dirty="0"/>
              <a:t>Most important step to welcome/orient learners</a:t>
            </a:r>
          </a:p>
          <a:p>
            <a:pPr marL="0" indent="0">
              <a:buNone/>
            </a:pPr>
            <a:r>
              <a:rPr lang="en-US" sz="2000" b="1" dirty="0"/>
              <a:t>Sim: </a:t>
            </a:r>
          </a:p>
          <a:p>
            <a:r>
              <a:rPr lang="en-US" sz="1800" dirty="0"/>
              <a:t>Technical ”TIMEOUT”</a:t>
            </a:r>
          </a:p>
          <a:p>
            <a:r>
              <a:rPr lang="en-US" sz="1800" dirty="0"/>
              <a:t>Embedded nurse can make suggestions in line with LO’s</a:t>
            </a:r>
          </a:p>
          <a:p>
            <a:pPr marL="0" indent="0">
              <a:buNone/>
            </a:pPr>
            <a:r>
              <a:rPr lang="en-US" sz="2000" b="1" dirty="0"/>
              <a:t>Debrief: </a:t>
            </a:r>
          </a:p>
          <a:p>
            <a:r>
              <a:rPr lang="en-US" sz="1800" dirty="0"/>
              <a:t>Share screen with materials to enrich discussion</a:t>
            </a:r>
          </a:p>
          <a:p>
            <a:r>
              <a:rPr lang="en-US" sz="1800" dirty="0"/>
              <a:t>Active feedback from the observers</a:t>
            </a:r>
          </a:p>
          <a:p>
            <a:r>
              <a:rPr lang="en-US" sz="1800" dirty="0"/>
              <a:t>Send out FOAM to learners – podcast, bottom line summaries, clinical algorithms, articles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22C9D0-F9F9-1041-8AF5-5DBF9F47FD25}"/>
              </a:ext>
            </a:extLst>
          </p:cNvPr>
          <p:cNvSpPr/>
          <p:nvPr/>
        </p:nvSpPr>
        <p:spPr>
          <a:xfrm>
            <a:off x="7680414" y="2611061"/>
            <a:ext cx="1935711" cy="1142877"/>
          </a:xfrm>
          <a:prstGeom prst="ellipse">
            <a:avLst/>
          </a:prstGeom>
          <a:solidFill>
            <a:srgbClr val="FF7E7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Facilitator Surveys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CFD20A-917C-B941-8CE5-7DF7FDF3E407}"/>
              </a:ext>
            </a:extLst>
          </p:cNvPr>
          <p:cNvSpPr/>
          <p:nvPr/>
        </p:nvSpPr>
        <p:spPr>
          <a:xfrm>
            <a:off x="7670295" y="3940182"/>
            <a:ext cx="1935711" cy="1142877"/>
          </a:xfrm>
          <a:prstGeom prst="ellipse">
            <a:avLst/>
          </a:prstGeom>
          <a:solidFill>
            <a:srgbClr val="FF7E7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Participant Surveys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4101E435-4FA5-DE4A-9AB4-CB7EDD21165B}"/>
              </a:ext>
            </a:extLst>
          </p:cNvPr>
          <p:cNvSpPr/>
          <p:nvPr/>
        </p:nvSpPr>
        <p:spPr>
          <a:xfrm>
            <a:off x="455508" y="0"/>
            <a:ext cx="490331" cy="500425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0F6B3-6F11-B549-81DF-F62F33890544}"/>
              </a:ext>
            </a:extLst>
          </p:cNvPr>
          <p:cNvSpPr txBox="1"/>
          <p:nvPr/>
        </p:nvSpPr>
        <p:spPr>
          <a:xfrm>
            <a:off x="354988" y="1326704"/>
            <a:ext cx="660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08F2C-C994-714B-9D69-567DB083A14A}"/>
              </a:ext>
            </a:extLst>
          </p:cNvPr>
          <p:cNvSpPr txBox="1"/>
          <p:nvPr/>
        </p:nvSpPr>
        <p:spPr>
          <a:xfrm>
            <a:off x="317611" y="2105205"/>
            <a:ext cx="777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20min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497D40-D31E-E64A-A713-BE45EEF7EEFF}"/>
              </a:ext>
            </a:extLst>
          </p:cNvPr>
          <p:cNvSpPr txBox="1"/>
          <p:nvPr/>
        </p:nvSpPr>
        <p:spPr>
          <a:xfrm>
            <a:off x="296478" y="3173095"/>
            <a:ext cx="777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40min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79DE86-75A0-C547-ACCF-98C6D635A99A}"/>
              </a:ext>
            </a:extLst>
          </p:cNvPr>
          <p:cNvSpPr/>
          <p:nvPr/>
        </p:nvSpPr>
        <p:spPr>
          <a:xfrm>
            <a:off x="9905244" y="2611061"/>
            <a:ext cx="1931768" cy="11428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Decrease Barriers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7C45D1-3C66-9A4B-A31A-4622C21A57BE}"/>
              </a:ext>
            </a:extLst>
          </p:cNvPr>
          <p:cNvSpPr/>
          <p:nvPr/>
        </p:nvSpPr>
        <p:spPr>
          <a:xfrm>
            <a:off x="9905244" y="3940181"/>
            <a:ext cx="1931767" cy="11428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Improve Patient Outcomes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0A50EBC3-45F2-DB40-9CCD-699B9A7A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415" y="1198689"/>
            <a:ext cx="1935711" cy="1142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 med student implementation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9A538B83-5F43-3346-97BD-829F405E2502}"/>
              </a:ext>
            </a:extLst>
          </p:cNvPr>
          <p:cNvSpPr/>
          <p:nvPr/>
        </p:nvSpPr>
        <p:spPr>
          <a:xfrm>
            <a:off x="7336749" y="175423"/>
            <a:ext cx="4807163" cy="898097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C5FCA-9230-6B47-9655-53149989F818}"/>
              </a:ext>
            </a:extLst>
          </p:cNvPr>
          <p:cNvSpPr txBox="1"/>
          <p:nvPr/>
        </p:nvSpPr>
        <p:spPr>
          <a:xfrm>
            <a:off x="7680414" y="424060"/>
            <a:ext cx="3851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May, June, July  ----    Future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AA67A63E-DF4D-274F-BAFD-D162713B1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244" y="1184308"/>
            <a:ext cx="1931768" cy="115725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Trial in resource-limited settings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A895B-DA01-A646-9F61-C14B974CD0BC}"/>
              </a:ext>
            </a:extLst>
          </p:cNvPr>
          <p:cNvSpPr txBox="1"/>
          <p:nvPr/>
        </p:nvSpPr>
        <p:spPr>
          <a:xfrm>
            <a:off x="393851" y="572132"/>
            <a:ext cx="660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9894EC-9E91-5C4B-9611-540E59D1DD7D}"/>
              </a:ext>
            </a:extLst>
          </p:cNvPr>
          <p:cNvSpPr txBox="1"/>
          <p:nvPr/>
        </p:nvSpPr>
        <p:spPr>
          <a:xfrm>
            <a:off x="0" y="5038320"/>
            <a:ext cx="14597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Total: ~70min</a:t>
            </a:r>
          </a:p>
        </p:txBody>
      </p:sp>
    </p:spTree>
    <p:extLst>
      <p:ext uri="{BB962C8B-B14F-4D97-AF65-F5344CB8AC3E}">
        <p14:creationId xmlns:p14="http://schemas.microsoft.com/office/powerpoint/2010/main" val="79572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A5D6D04-32E9-4AF7-BB82-DB2D0C0B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E4D63C-E201-664E-98B3-43CC2E4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94" y="921635"/>
            <a:ext cx="2524011" cy="4070987"/>
          </a:xfrm>
          <a:custGeom>
            <a:avLst/>
            <a:gdLst/>
            <a:ahLst/>
            <a:cxnLst/>
            <a:rect l="l" t="t" r="r" b="b"/>
            <a:pathLst>
              <a:path w="3976051" h="2331947">
                <a:moveTo>
                  <a:pt x="0" y="0"/>
                </a:moveTo>
                <a:lnTo>
                  <a:pt x="3976051" y="0"/>
                </a:lnTo>
                <a:lnTo>
                  <a:pt x="3976051" y="2331947"/>
                </a:lnTo>
                <a:lnTo>
                  <a:pt x="0" y="2331947"/>
                </a:lnTo>
                <a:close/>
              </a:path>
            </a:pathLst>
          </a:cu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9D10CE8-279E-9342-8D2D-E6194C9BC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" r="1759" b="4"/>
          <a:stretch/>
        </p:blipFill>
        <p:spPr>
          <a:xfrm>
            <a:off x="4200664" y="921636"/>
            <a:ext cx="3068919" cy="4070988"/>
          </a:xfrm>
          <a:custGeom>
            <a:avLst/>
            <a:gdLst/>
            <a:ahLst/>
            <a:cxnLst/>
            <a:rect l="l" t="t" r="r" b="b"/>
            <a:pathLst>
              <a:path w="4926150" h="2331720">
                <a:moveTo>
                  <a:pt x="0" y="0"/>
                </a:moveTo>
                <a:lnTo>
                  <a:pt x="4926150" y="0"/>
                </a:lnTo>
                <a:lnTo>
                  <a:pt x="4926150" y="2331720"/>
                </a:lnTo>
                <a:lnTo>
                  <a:pt x="0" y="2331720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7487470-DFA4-44D9-BF1D-22C1178E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EBD55E-3B02-468C-B15C-E3978632E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60C50-A9A7-6940-9EFD-0D6C7385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32120"/>
            <a:ext cx="5806440" cy="10972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03030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74AC-2569-0A4B-A4D9-4B9A31F8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469" y="921634"/>
            <a:ext cx="4415247" cy="407098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800" dirty="0"/>
              <a:t>Interested in getting involved in </a:t>
            </a:r>
            <a:r>
              <a:rPr lang="en-US" sz="3800" dirty="0" err="1"/>
              <a:t>telesim</a:t>
            </a:r>
            <a:r>
              <a:rPr lang="en-US" sz="3800" dirty="0"/>
              <a:t> projects and/or medical student virtual sim?</a:t>
            </a:r>
          </a:p>
          <a:p>
            <a:pPr marL="0" indent="0">
              <a:buNone/>
            </a:pPr>
            <a:r>
              <a:rPr lang="en-US" sz="3800" dirty="0"/>
              <a:t> </a:t>
            </a:r>
          </a:p>
          <a:p>
            <a:pPr marL="0" indent="0">
              <a:buNone/>
            </a:pPr>
            <a:r>
              <a:rPr lang="en-US" sz="3800" dirty="0"/>
              <a:t>Please contact me.</a:t>
            </a:r>
          </a:p>
        </p:txBody>
      </p:sp>
    </p:spTree>
    <p:extLst>
      <p:ext uri="{BB962C8B-B14F-4D97-AF65-F5344CB8AC3E}">
        <p14:creationId xmlns:p14="http://schemas.microsoft.com/office/powerpoint/2010/main" val="32271947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691</Words>
  <Application>Microsoft Macintosh PowerPoint</Application>
  <PresentationFormat>Widescreen</PresentationFormat>
  <Paragraphs>90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TELE SimBox  Elizabeth Sanseau, MD, MS Fellow, Pediatric Emergency Medicine &amp; Global Health Children’s Hospital of Philadelphia</vt:lpstr>
      <vt:lpstr>Screen share view</vt:lpstr>
      <vt:lpstr>Tricks  Tips  Challenges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 SimBox  Elizabeth Sanseau, MD, MS Fellow, Pediatric Emergency Medicine &amp; Global Health Children’s Hospital of Philadelphia</dc:title>
  <dc:creator>Elizabeth Sanseau</dc:creator>
  <cp:lastModifiedBy>Elizabeth Sanseau</cp:lastModifiedBy>
  <cp:revision>24</cp:revision>
  <dcterms:created xsi:type="dcterms:W3CDTF">2020-04-25T21:28:19Z</dcterms:created>
  <dcterms:modified xsi:type="dcterms:W3CDTF">2021-04-19T16:32:55Z</dcterms:modified>
</cp:coreProperties>
</file>